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3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03" autoAdjust="0"/>
    <p:restoredTop sz="94660"/>
  </p:normalViewPr>
  <p:slideViewPr>
    <p:cSldViewPr>
      <p:cViewPr varScale="1">
        <p:scale>
          <a:sx n="83" d="100"/>
          <a:sy n="83" d="100"/>
        </p:scale>
        <p:origin x="-1282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78A73-585F-4D63-8888-1B8E1074C069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ABBA1-5CFC-4176-94F3-796979974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0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78A73-585F-4D63-8888-1B8E1074C069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ABBA1-5CFC-4176-94F3-796979974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98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78A73-585F-4D63-8888-1B8E1074C069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ABBA1-5CFC-4176-94F3-796979974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49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78A73-585F-4D63-8888-1B8E1074C069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ABBA1-5CFC-4176-94F3-796979974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3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78A73-585F-4D63-8888-1B8E1074C069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ABBA1-5CFC-4176-94F3-796979974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6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78A73-585F-4D63-8888-1B8E1074C069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ABBA1-5CFC-4176-94F3-796979974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6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78A73-585F-4D63-8888-1B8E1074C069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ABBA1-5CFC-4176-94F3-796979974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9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78A73-585F-4D63-8888-1B8E1074C069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ABBA1-5CFC-4176-94F3-796979974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8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78A73-585F-4D63-8888-1B8E1074C069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ABBA1-5CFC-4176-94F3-796979974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78A73-585F-4D63-8888-1B8E1074C069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ABBA1-5CFC-4176-94F3-796979974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64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78A73-585F-4D63-8888-1B8E1074C069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ABBA1-5CFC-4176-94F3-796979974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56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78A73-585F-4D63-8888-1B8E1074C069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ABBA1-5CFC-4176-94F3-796979974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Microcontroller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Microcontroller theory with code snippets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165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allow data transfer the PC and 8051 system  it is must to match the baud rates . In 800515 Baud rates Can be set through Timer 1</a:t>
            </a:r>
          </a:p>
          <a:p>
            <a:r>
              <a:rPr lang="en-US" dirty="0" smtClean="0"/>
              <a:t>8051 has external </a:t>
            </a:r>
            <a:r>
              <a:rPr lang="en-US" dirty="0" err="1" smtClean="0"/>
              <a:t>clk</a:t>
            </a:r>
            <a:r>
              <a:rPr lang="en-US" dirty="0" smtClean="0"/>
              <a:t> </a:t>
            </a:r>
            <a:r>
              <a:rPr lang="en-US" dirty="0" err="1" smtClean="0"/>
              <a:t>freq</a:t>
            </a:r>
            <a:r>
              <a:rPr lang="en-US" dirty="0" smtClean="0"/>
              <a:t> 11.059MHz which gets divided by 12 to get machine cycle freq. = 921.6KHz.</a:t>
            </a:r>
          </a:p>
          <a:p>
            <a:r>
              <a:rPr lang="en-US" dirty="0" smtClean="0"/>
              <a:t>8051 controller divides machine cycle </a:t>
            </a:r>
            <a:r>
              <a:rPr lang="en-US" dirty="0" err="1" smtClean="0"/>
              <a:t>fre</a:t>
            </a:r>
            <a:r>
              <a:rPr lang="en-US" dirty="0" smtClean="0"/>
              <a:t> by 32 i.e. 92136KHz/32= 28800Hz baud rate by timer 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31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Delay/Square Wave</a:t>
            </a:r>
          </a:p>
          <a:p>
            <a:pPr marL="0" indent="0">
              <a:buNone/>
            </a:pPr>
            <a:r>
              <a:rPr lang="en-US" dirty="0" smtClean="0"/>
              <a:t>	ORG 0000H</a:t>
            </a:r>
          </a:p>
          <a:p>
            <a:pPr marL="0" indent="0">
              <a:buNone/>
            </a:pPr>
            <a:r>
              <a:rPr lang="en-US" dirty="0" smtClean="0"/>
              <a:t>	LJMP MAIN</a:t>
            </a:r>
          </a:p>
          <a:p>
            <a:pPr marL="0" indent="0">
              <a:buNone/>
            </a:pPr>
            <a:r>
              <a:rPr lang="en-US" dirty="0" smtClean="0"/>
              <a:t>	ORG 000B</a:t>
            </a:r>
          </a:p>
          <a:p>
            <a:pPr marL="0" indent="0">
              <a:buNone/>
            </a:pPr>
            <a:r>
              <a:rPr lang="en-US" dirty="0" smtClean="0"/>
              <a:t>	CPL P2.0</a:t>
            </a:r>
          </a:p>
          <a:p>
            <a:pPr marL="0" indent="0">
              <a:buNone/>
            </a:pPr>
            <a:r>
              <a:rPr lang="en-US" dirty="0" smtClean="0"/>
              <a:t>	ORG 0030H</a:t>
            </a:r>
          </a:p>
          <a:p>
            <a:pPr marL="0" indent="0">
              <a:buNone/>
            </a:pPr>
            <a:r>
              <a:rPr lang="en-US" dirty="0" smtClean="0"/>
              <a:t>MAIN:    TMOD,#02H</a:t>
            </a:r>
          </a:p>
          <a:p>
            <a:pPr marL="0" indent="0">
              <a:buNone/>
            </a:pPr>
            <a:r>
              <a:rPr lang="en-US" dirty="0" smtClean="0"/>
              <a:t>	CLR P2.0</a:t>
            </a:r>
          </a:p>
          <a:p>
            <a:pPr marL="0" indent="0">
              <a:buNone/>
            </a:pPr>
            <a:r>
              <a:rPr lang="en-US" dirty="0" smtClean="0"/>
              <a:t>	MOV TH0,#1AH</a:t>
            </a:r>
          </a:p>
          <a:p>
            <a:pPr marL="0" indent="0">
              <a:buNone/>
            </a:pPr>
            <a:r>
              <a:rPr lang="en-US" dirty="0" smtClean="0"/>
              <a:t>	MOV IE,#82H</a:t>
            </a:r>
          </a:p>
          <a:p>
            <a:pPr marL="0" indent="0">
              <a:buNone/>
            </a:pPr>
            <a:r>
              <a:rPr lang="en-US" dirty="0" smtClean="0"/>
              <a:t>	SETB TR0</a:t>
            </a:r>
          </a:p>
          <a:p>
            <a:pPr marL="0" indent="0">
              <a:buNone/>
            </a:pPr>
            <a:r>
              <a:rPr lang="en-US" dirty="0" smtClean="0"/>
              <a:t>ABC :     MOVA, #0FFH</a:t>
            </a:r>
          </a:p>
          <a:p>
            <a:pPr marL="0" indent="0">
              <a:buNone/>
            </a:pPr>
            <a:r>
              <a:rPr lang="en-US" dirty="0" smtClean="0"/>
              <a:t>	SJMP ABC4END</a:t>
            </a:r>
          </a:p>
        </p:txBody>
      </p:sp>
    </p:spTree>
    <p:extLst>
      <p:ext uri="{BB962C8B-B14F-4D97-AF65-F5344CB8AC3E}">
        <p14:creationId xmlns:p14="http://schemas.microsoft.com/office/powerpoint/2010/main" val="759549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Timer 0 and Timer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WALP to generate square wave of 1kz</a:t>
            </a:r>
          </a:p>
          <a:p>
            <a:pPr marL="0" indent="0">
              <a:buNone/>
            </a:pPr>
            <a:r>
              <a:rPr lang="en-US" dirty="0" smtClean="0"/>
              <a:t>	ORG 0000H</a:t>
            </a:r>
          </a:p>
          <a:p>
            <a:pPr marL="0" indent="0">
              <a:buNone/>
            </a:pPr>
            <a:r>
              <a:rPr lang="en-US" dirty="0" smtClean="0"/>
              <a:t>	LJMP MAIN</a:t>
            </a:r>
          </a:p>
          <a:p>
            <a:pPr marL="0" indent="0">
              <a:buNone/>
            </a:pPr>
            <a:r>
              <a:rPr lang="en-US" dirty="0" smtClean="0"/>
              <a:t>REPEAT:MOV TL1,#33H</a:t>
            </a:r>
          </a:p>
          <a:p>
            <a:pPr marL="0" indent="0">
              <a:buNone/>
            </a:pPr>
            <a:r>
              <a:rPr lang="en-US" dirty="0" smtClean="0"/>
              <a:t>	 MOV TH1,#0FEH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SETB TR1</a:t>
            </a:r>
          </a:p>
          <a:p>
            <a:pPr marL="0" indent="0">
              <a:buNone/>
            </a:pPr>
            <a:r>
              <a:rPr lang="en-US" dirty="0" smtClean="0"/>
              <a:t>WAIT:      JNB TF1, WAIT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  CLR TF1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	   CLR TR1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	   CPL P2.0</a:t>
            </a:r>
          </a:p>
          <a:p>
            <a:pPr marL="0" indent="0">
              <a:buNone/>
            </a:pPr>
            <a:r>
              <a:rPr lang="en-US" dirty="0" smtClean="0"/>
              <a:t>	   SJMP REPEAT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   END</a:t>
            </a:r>
          </a:p>
        </p:txBody>
      </p:sp>
    </p:spTree>
    <p:extLst>
      <p:ext uri="{BB962C8B-B14F-4D97-AF65-F5344CB8AC3E}">
        <p14:creationId xmlns:p14="http://schemas.microsoft.com/office/powerpoint/2010/main" val="1581919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 Microcontroller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PIC Is Programmable Intelligent Computer </a:t>
            </a:r>
          </a:p>
          <a:p>
            <a:r>
              <a:rPr lang="en-US" dirty="0" smtClean="0"/>
              <a:t>Features 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It has RISC architecture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On chip system programming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ROM(32k)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RAM(2048)</a:t>
            </a:r>
          </a:p>
          <a:p>
            <a:pPr marL="0" indent="0">
              <a:buNone/>
            </a:pPr>
            <a:r>
              <a:rPr lang="en-US" dirty="0" smtClean="0"/>
              <a:t>	Data EEPROM(256)</a:t>
            </a:r>
          </a:p>
          <a:p>
            <a:pPr marL="0" indent="0">
              <a:buNone/>
            </a:pPr>
            <a:r>
              <a:rPr lang="en-US" dirty="0" smtClean="0"/>
              <a:t>	Timers(4),Interrupts(20), Comparator(2),CCP(2)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ADC(13chAannel 1 bit)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USART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I/O Ports(A,B,C,D,E)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Internal Oscillator </a:t>
            </a:r>
            <a:r>
              <a:rPr lang="en-US" dirty="0" err="1" smtClean="0"/>
              <a:t>freq</a:t>
            </a:r>
            <a:r>
              <a:rPr lang="en-US" dirty="0" smtClean="0"/>
              <a:t>(48MHz)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Instruction set (75 instructions)</a:t>
            </a:r>
          </a:p>
          <a:p>
            <a:pPr marL="0" indent="0">
              <a:buNone/>
            </a:pPr>
            <a:r>
              <a:rPr lang="en-US" dirty="0" smtClean="0"/>
              <a:t>	Instruction size(16 bit)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3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691" y="1600200"/>
            <a:ext cx="603461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38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Registers in PIC18FXX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WREG</a:t>
            </a:r>
          </a:p>
          <a:p>
            <a:r>
              <a:rPr lang="en-US" dirty="0" smtClean="0"/>
              <a:t>File Registers</a:t>
            </a:r>
          </a:p>
          <a:p>
            <a:r>
              <a:rPr lang="en-US" dirty="0" smtClean="0"/>
              <a:t>SFRS</a:t>
            </a:r>
          </a:p>
          <a:p>
            <a:r>
              <a:rPr lang="en-US" dirty="0" smtClean="0"/>
              <a:t>GPR</a:t>
            </a:r>
          </a:p>
          <a:p>
            <a:r>
              <a:rPr lang="en-US" dirty="0" smtClean="0"/>
              <a:t>Status Register</a:t>
            </a:r>
          </a:p>
          <a:p>
            <a:r>
              <a:rPr lang="en-US" dirty="0" smtClean="0"/>
              <a:t>Program Counter(points address of next instruction to be execute)</a:t>
            </a:r>
          </a:p>
          <a:p>
            <a:r>
              <a:rPr lang="en-US" dirty="0" smtClean="0"/>
              <a:t>Stack Pointer(is read/write memory)</a:t>
            </a:r>
          </a:p>
          <a:p>
            <a:r>
              <a:rPr lang="en-US" dirty="0" smtClean="0"/>
              <a:t>I/O Port Registers</a:t>
            </a:r>
          </a:p>
        </p:txBody>
      </p:sp>
    </p:spTree>
    <p:extLst>
      <p:ext uri="{BB962C8B-B14F-4D97-AF65-F5344CB8AC3E}">
        <p14:creationId xmlns:p14="http://schemas.microsoft.com/office/powerpoint/2010/main" val="2866001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 out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676400"/>
            <a:ext cx="603461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25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/>
          <a:lstStyle/>
          <a:p>
            <a:r>
              <a:rPr lang="en-US" dirty="0" smtClean="0"/>
              <a:t>Oscillators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 18F 4550 has three oscillators</a:t>
            </a:r>
          </a:p>
          <a:p>
            <a:r>
              <a:rPr lang="en-US" dirty="0" smtClean="0"/>
              <a:t>Primary Oscillator </a:t>
            </a:r>
          </a:p>
          <a:p>
            <a:r>
              <a:rPr lang="en-US" dirty="0" smtClean="0"/>
              <a:t>Secondary oscillator</a:t>
            </a:r>
          </a:p>
          <a:p>
            <a:r>
              <a:rPr lang="en-US" dirty="0" smtClean="0"/>
              <a:t>Internal Oscillator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30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 18FXX has five Timers each of 16 bit</a:t>
            </a:r>
          </a:p>
          <a:p>
            <a:r>
              <a:rPr lang="en-US" dirty="0" smtClean="0"/>
              <a:t>Timer0, Timer1, Timer2, Timer3, Timer4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6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 data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Pic supports 8 bit data.</a:t>
            </a:r>
          </a:p>
          <a:p>
            <a:pPr marL="0" indent="0">
              <a:buNone/>
            </a:pPr>
            <a:r>
              <a:rPr lang="en-US" dirty="0" smtClean="0"/>
              <a:t>Binary, Hex Decimal, Decimal, ASCII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PIC assembler directives(pseudo instructions)</a:t>
            </a:r>
          </a:p>
          <a:p>
            <a:pPr marL="0" indent="0">
              <a:buNone/>
            </a:pPr>
            <a:r>
              <a:rPr lang="en-US" dirty="0" smtClean="0"/>
              <a:t>EQU,ORG,END,SET</a:t>
            </a:r>
          </a:p>
        </p:txBody>
      </p:sp>
    </p:spTree>
    <p:extLst>
      <p:ext uri="{BB962C8B-B14F-4D97-AF65-F5344CB8AC3E}">
        <p14:creationId xmlns:p14="http://schemas.microsoft.com/office/powerpoint/2010/main" val="81919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Microcontroller 8051</a:t>
            </a:r>
          </a:p>
          <a:p>
            <a:r>
              <a:rPr lang="en-US" dirty="0" smtClean="0"/>
              <a:t>Embedded C codes for 8051</a:t>
            </a:r>
          </a:p>
          <a:p>
            <a:r>
              <a:rPr lang="en-US" dirty="0" smtClean="0"/>
              <a:t>Microcontroller PIC</a:t>
            </a:r>
          </a:p>
          <a:p>
            <a:r>
              <a:rPr lang="en-US" dirty="0" smtClean="0"/>
              <a:t>Embedded C codes for PIC</a:t>
            </a:r>
          </a:p>
          <a:p>
            <a:r>
              <a:rPr lang="en-US" dirty="0" smtClean="0"/>
              <a:t>Microcontroller ARM </a:t>
            </a:r>
          </a:p>
          <a:p>
            <a:r>
              <a:rPr lang="en-US" dirty="0" smtClean="0"/>
              <a:t>Embedded C codes for 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23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Programm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Write a code when key 1 is pressed glows LED top to bottom and key 2 is pressed LED glows bottom to top.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#include&lt;p18f4550.h&gt;</a:t>
            </a:r>
          </a:p>
          <a:p>
            <a:pPr marL="0" indent="0">
              <a:buNone/>
            </a:pPr>
            <a:r>
              <a:rPr lang="en-US" dirty="0" smtClean="0"/>
              <a:t>#define a PORTBbits.RB0</a:t>
            </a:r>
          </a:p>
          <a:p>
            <a:pPr marL="0" indent="0">
              <a:buNone/>
            </a:pPr>
            <a:r>
              <a:rPr lang="en-US" dirty="0" smtClean="0"/>
              <a:t>#define b </a:t>
            </a:r>
            <a:r>
              <a:rPr lang="en-US" dirty="0" err="1" smtClean="0"/>
              <a:t>PORTBbits</a:t>
            </a:r>
            <a:r>
              <a:rPr lang="en-US" dirty="0" smtClean="0"/>
              <a:t>. RB1</a:t>
            </a:r>
          </a:p>
          <a:p>
            <a:pPr marL="0" indent="0">
              <a:buNone/>
            </a:pPr>
            <a:r>
              <a:rPr lang="en-US" dirty="0" smtClean="0"/>
              <a:t>Void main()                            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 smtClean="0"/>
              <a:t>TRIS = 0X03;</a:t>
            </a:r>
          </a:p>
          <a:p>
            <a:pPr marL="0" indent="0">
              <a:buNone/>
            </a:pPr>
            <a:r>
              <a:rPr lang="en-US" dirty="0" smtClean="0"/>
              <a:t>While(a=1)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 smtClean="0"/>
              <a:t>PORTB = 0X04;</a:t>
            </a:r>
          </a:p>
          <a:p>
            <a:pPr marL="0" indent="0">
              <a:buNone/>
            </a:pPr>
            <a:r>
              <a:rPr lang="en-US" dirty="0" smtClean="0"/>
              <a:t>PORTB = 0X08;</a:t>
            </a:r>
          </a:p>
          <a:p>
            <a:pPr marL="0" indent="0">
              <a:buNone/>
            </a:pPr>
            <a:r>
              <a:rPr lang="en-US" dirty="0" smtClean="0"/>
              <a:t>PORTB = 0X10;</a:t>
            </a:r>
          </a:p>
          <a:p>
            <a:pPr marL="0" indent="0">
              <a:buNone/>
            </a:pPr>
            <a:r>
              <a:rPr lang="en-US" dirty="0" smtClean="0"/>
              <a:t>PORTB = 0X20; </a:t>
            </a:r>
          </a:p>
          <a:p>
            <a:pPr marL="0" indent="0">
              <a:buNone/>
            </a:pPr>
            <a:r>
              <a:rPr lang="en-US" dirty="0" smtClean="0"/>
              <a:t>PORTB = 0X40;</a:t>
            </a:r>
          </a:p>
          <a:p>
            <a:pPr marL="0" indent="0">
              <a:buNone/>
            </a:pPr>
            <a:r>
              <a:rPr lang="en-US" dirty="0" smtClean="0"/>
              <a:t>PORTB = 0X80;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78171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While(b = 1)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 smtClean="0"/>
              <a:t>PORTB = 0X80;</a:t>
            </a:r>
          </a:p>
          <a:p>
            <a:pPr marL="0" indent="0">
              <a:buNone/>
            </a:pPr>
            <a:r>
              <a:rPr lang="en-US" dirty="0" smtClean="0"/>
              <a:t>PORTB = 0X40;</a:t>
            </a:r>
          </a:p>
          <a:p>
            <a:pPr marL="0" indent="0">
              <a:buNone/>
            </a:pPr>
            <a:r>
              <a:rPr lang="en-US" dirty="0" smtClean="0"/>
              <a:t>PORTB = 0X20;</a:t>
            </a:r>
          </a:p>
          <a:p>
            <a:pPr marL="0" indent="0">
              <a:buNone/>
            </a:pPr>
            <a:r>
              <a:rPr lang="en-US" dirty="0" smtClean="0"/>
              <a:t>PORTB = 0X10;</a:t>
            </a:r>
          </a:p>
          <a:p>
            <a:pPr marL="0" indent="0">
              <a:buNone/>
            </a:pPr>
            <a:r>
              <a:rPr lang="en-US" dirty="0" smtClean="0"/>
              <a:t>PORTB = 0X08;</a:t>
            </a:r>
          </a:p>
          <a:p>
            <a:pPr marL="0" indent="0">
              <a:buNone/>
            </a:pPr>
            <a:r>
              <a:rPr lang="en-US" dirty="0" smtClean="0"/>
              <a:t>PORTB = 0X04;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820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Interfacing LCD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219200"/>
            <a:ext cx="7848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8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76400"/>
            <a:ext cx="815339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73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Pulse Width Modulation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PWM as name suggest width of pulse get varied over a time interval.</a:t>
            </a:r>
          </a:p>
          <a:p>
            <a:r>
              <a:rPr lang="en-US" dirty="0" smtClean="0"/>
              <a:t>Pulse width varies means ON TIME and OFF TIME of pulse get changes after a time of interval.</a:t>
            </a:r>
          </a:p>
          <a:p>
            <a:r>
              <a:rPr lang="en-US" dirty="0" smtClean="0"/>
              <a:t>Change in on time and off time is known as duty cycle.</a:t>
            </a:r>
          </a:p>
          <a:p>
            <a:r>
              <a:rPr lang="en-US" dirty="0" smtClean="0"/>
              <a:t>The pulse having period of 10 sec and stay high for 2 sec then its duty cycle is 20 %.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817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WAP for generation of PWM of time 10kHz and 50 % duty cycle.PR2 = 125,CCPRIL = 62, CCP1CON = 2,T2CON = 07,DC1B2=1, DC1B1 = 0.</a:t>
            </a:r>
          </a:p>
          <a:p>
            <a:pPr marL="0" indent="0">
              <a:buNone/>
            </a:pPr>
            <a:r>
              <a:rPr lang="en-US" dirty="0" smtClean="0"/>
              <a:t>#include&lt;p18f4550.h&gt;</a:t>
            </a:r>
          </a:p>
          <a:p>
            <a:pPr marL="0" indent="0">
              <a:buNone/>
            </a:pPr>
            <a:r>
              <a:rPr lang="en-US" dirty="0" smtClean="0"/>
              <a:t>Void main()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 smtClean="0"/>
              <a:t>TRISC = 0;</a:t>
            </a:r>
          </a:p>
          <a:p>
            <a:pPr marL="0" indent="0">
              <a:buNone/>
            </a:pPr>
            <a:r>
              <a:rPr lang="en-US" dirty="0" smtClean="0"/>
              <a:t>PR2 = 125;</a:t>
            </a:r>
          </a:p>
          <a:p>
            <a:pPr marL="0" indent="0">
              <a:buNone/>
            </a:pPr>
            <a:r>
              <a:rPr lang="en-US" dirty="0" smtClean="0"/>
              <a:t>CCPRIL = 62;</a:t>
            </a:r>
          </a:p>
          <a:p>
            <a:pPr marL="0" indent="0">
              <a:buNone/>
            </a:pPr>
            <a:r>
              <a:rPr lang="en-US" dirty="0" smtClean="0"/>
              <a:t>CCP1CON  = 0X2C;</a:t>
            </a:r>
          </a:p>
          <a:p>
            <a:pPr marL="0" indent="0">
              <a:buNone/>
            </a:pPr>
            <a:r>
              <a:rPr lang="en-US" dirty="0" smtClean="0"/>
              <a:t>T2CON = 0X07;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while()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 smtClean="0"/>
              <a:t>PIR1bits.TMR2IF = 0;</a:t>
            </a:r>
          </a:p>
          <a:p>
            <a:pPr marL="0" indent="0">
              <a:buNone/>
            </a:pPr>
            <a:r>
              <a:rPr lang="en-US" dirty="0" smtClean="0"/>
              <a:t>While(PIR1bits.TMR2F == 0);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4780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communication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524000"/>
            <a:ext cx="80772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15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There are 6 major registers which deals associates with UART</a:t>
            </a:r>
          </a:p>
          <a:p>
            <a:pPr marL="514350" indent="-514350">
              <a:buAutoNum type="arabicPeriod"/>
            </a:pPr>
            <a:r>
              <a:rPr lang="en-US" dirty="0" smtClean="0"/>
              <a:t>SPBRG(serial port baud rate generator)</a:t>
            </a:r>
          </a:p>
          <a:p>
            <a:pPr marL="514350" indent="-514350">
              <a:buAutoNum type="arabicPeriod"/>
            </a:pPr>
            <a:r>
              <a:rPr lang="en-US" dirty="0" smtClean="0"/>
              <a:t>TXREG</a:t>
            </a:r>
          </a:p>
          <a:p>
            <a:pPr marL="514350" indent="-514350">
              <a:buAutoNum type="arabicPeriod"/>
            </a:pPr>
            <a:r>
              <a:rPr lang="en-US" dirty="0" smtClean="0"/>
              <a:t>RCREG</a:t>
            </a:r>
          </a:p>
          <a:p>
            <a:pPr marL="514350" indent="-514350">
              <a:buAutoNum type="arabicPeriod"/>
            </a:pPr>
            <a:r>
              <a:rPr lang="en-US" dirty="0" smtClean="0"/>
              <a:t>TXSTA</a:t>
            </a:r>
          </a:p>
          <a:p>
            <a:pPr marL="514350" indent="-514350">
              <a:buAutoNum type="arabicPeriod"/>
            </a:pPr>
            <a:r>
              <a:rPr lang="en-US" dirty="0" smtClean="0"/>
              <a:t>RCSTA</a:t>
            </a:r>
          </a:p>
          <a:p>
            <a:pPr marL="514350" indent="-514350">
              <a:buAutoNum type="arabicPeriod"/>
            </a:pPr>
            <a:r>
              <a:rPr lang="en-US" dirty="0" smtClean="0"/>
              <a:t>BAUDCON</a:t>
            </a:r>
          </a:p>
          <a:p>
            <a:pPr marL="514350" indent="-514350">
              <a:buAutoNum type="arabicPeriod"/>
            </a:pPr>
            <a:r>
              <a:rPr lang="en-US" dirty="0" smtClean="0"/>
              <a:t>PIR1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524000"/>
            <a:ext cx="8000999" cy="460216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495800" y="5867400"/>
            <a:ext cx="3886200" cy="2286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81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higher baud rate 19200, high speed communication using 16 bit baud rate generator for asynchronous communication</a:t>
            </a:r>
          </a:p>
          <a:p>
            <a:pPr marL="0" indent="0">
              <a:buNone/>
            </a:pPr>
            <a:r>
              <a:rPr lang="en-US" dirty="0" smtClean="0"/>
              <a:t>TXSTA = 0X24; // 8 bit transmission, TX enable</a:t>
            </a:r>
          </a:p>
          <a:p>
            <a:pPr marL="0" indent="0">
              <a:buNone/>
            </a:pPr>
            <a:r>
              <a:rPr lang="en-US" dirty="0" smtClean="0"/>
              <a:t>RCSTA = 0X90;// 8 bit reception, continuous RX</a:t>
            </a:r>
          </a:p>
          <a:p>
            <a:pPr marL="0" indent="0">
              <a:buNone/>
            </a:pPr>
            <a:r>
              <a:rPr lang="en-US" dirty="0" smtClean="0"/>
              <a:t>BAUDCON = 0X08;// BRG16 = 1.</a:t>
            </a:r>
          </a:p>
          <a:p>
            <a:pPr marL="0" indent="0">
              <a:buNone/>
            </a:pPr>
            <a:r>
              <a:rPr lang="en-US" dirty="0" smtClean="0"/>
              <a:t>SPBRG = 0X70; /113</a:t>
            </a:r>
          </a:p>
          <a:p>
            <a:pPr marL="0" indent="0">
              <a:buNone/>
            </a:pPr>
            <a:r>
              <a:rPr lang="en-US" dirty="0" smtClean="0"/>
              <a:t>SPBRGH = 0X02;//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Microcontroller 8051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Features of 8051</a:t>
            </a:r>
          </a:p>
          <a:p>
            <a:r>
              <a:rPr lang="en-US" dirty="0" smtClean="0"/>
              <a:t>8 bit CPU</a:t>
            </a:r>
          </a:p>
          <a:p>
            <a:r>
              <a:rPr lang="en-US" dirty="0" smtClean="0"/>
              <a:t>4kb on chip RAM</a:t>
            </a:r>
          </a:p>
          <a:p>
            <a:r>
              <a:rPr lang="en-US" dirty="0" smtClean="0"/>
              <a:t>128 byte on chip data RAM</a:t>
            </a:r>
          </a:p>
          <a:p>
            <a:r>
              <a:rPr lang="en-US" dirty="0" smtClean="0"/>
              <a:t>8bit I/O ports</a:t>
            </a:r>
          </a:p>
          <a:p>
            <a:r>
              <a:rPr lang="en-US" dirty="0" smtClean="0"/>
              <a:t>Two 16 bit timer</a:t>
            </a:r>
          </a:p>
          <a:p>
            <a:r>
              <a:rPr lang="en-US" dirty="0" smtClean="0"/>
              <a:t>Full duplex serial port</a:t>
            </a:r>
          </a:p>
          <a:p>
            <a:r>
              <a:rPr lang="en-US" dirty="0" smtClean="0"/>
              <a:t>On chip clock oscillators</a:t>
            </a:r>
          </a:p>
          <a:p>
            <a:r>
              <a:rPr lang="en-US" dirty="0" smtClean="0"/>
              <a:t>Special Function Registers(21)</a:t>
            </a:r>
          </a:p>
          <a:p>
            <a:pPr lvl="1"/>
            <a:r>
              <a:rPr lang="en-US" dirty="0" smtClean="0"/>
              <a:t>Accumulator(A)</a:t>
            </a:r>
          </a:p>
          <a:p>
            <a:pPr lvl="1"/>
            <a:r>
              <a:rPr lang="en-US" dirty="0" smtClean="0"/>
              <a:t>Process Status Word(PSW)</a:t>
            </a:r>
          </a:p>
          <a:p>
            <a:pPr lvl="1"/>
            <a:r>
              <a:rPr lang="en-US" dirty="0" smtClean="0"/>
              <a:t>I/O Port registers</a:t>
            </a:r>
          </a:p>
          <a:p>
            <a:pPr lvl="1"/>
            <a:r>
              <a:rPr lang="en-US" dirty="0" smtClean="0"/>
              <a:t>Data pointers(DPH, DPL)</a:t>
            </a:r>
          </a:p>
          <a:p>
            <a:pPr lvl="1"/>
            <a:r>
              <a:rPr lang="en-US" dirty="0" smtClean="0"/>
              <a:t>Stack pointers(SP)</a:t>
            </a:r>
          </a:p>
          <a:p>
            <a:pPr lvl="1"/>
            <a:r>
              <a:rPr lang="en-US" dirty="0" smtClean="0"/>
              <a:t>Program counter(PC)</a:t>
            </a:r>
          </a:p>
        </p:txBody>
      </p:sp>
    </p:spTree>
    <p:extLst>
      <p:ext uri="{BB962C8B-B14F-4D97-AF65-F5344CB8AC3E}">
        <p14:creationId xmlns:p14="http://schemas.microsoft.com/office/powerpoint/2010/main" val="127319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524000"/>
            <a:ext cx="8229600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52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Peripheral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867400"/>
            <a:ext cx="27432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43200" y="6629400"/>
            <a:ext cx="14478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2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577" y="1608909"/>
            <a:ext cx="8077200" cy="4800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5410200"/>
            <a:ext cx="8001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48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 IC Bus Protocol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0200"/>
            <a:ext cx="8305799" cy="5105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6477000"/>
            <a:ext cx="3886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5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562600"/>
            <a:ext cx="91440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4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Digital Converters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533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1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07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594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715000"/>
            <a:ext cx="685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6019800"/>
            <a:ext cx="8153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66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sz="3400" smtClean="0">
                <a:latin typeface="Times New Roman" pitchFamily="18" charset="0"/>
                <a:cs typeface="Times New Roman" pitchFamily="18" charset="0"/>
              </a:rPr>
              <a:t>Analog To Digital Conversion</a:t>
            </a:r>
            <a:endParaRPr lang="en-US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791200"/>
            <a:ext cx="9144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51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638800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43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8051 Architecture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4236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35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609600"/>
            <a:ext cx="83058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85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Peripherals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8051 has two 16 bit timers</a:t>
            </a:r>
          </a:p>
          <a:p>
            <a:pPr lvl="1"/>
            <a:r>
              <a:rPr lang="en-US" dirty="0" smtClean="0"/>
              <a:t>That are used for timing and counting applications.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It has Interrupt structure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Total 6 interrupts(Reset as special </a:t>
            </a:r>
            <a:r>
              <a:rPr lang="en-US" dirty="0" err="1" smtClean="0"/>
              <a:t>intrupt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It has duplex serial port(UART)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695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8051 has two 16 bit timers -Timer 0 and Timer 1</a:t>
            </a:r>
          </a:p>
          <a:p>
            <a:r>
              <a:rPr lang="en-US" dirty="0" smtClean="0"/>
              <a:t>This timer can program independently</a:t>
            </a:r>
          </a:p>
          <a:p>
            <a:r>
              <a:rPr lang="en-US" dirty="0" smtClean="0"/>
              <a:t>Timer 0 has two registers[TH0( 8 bit registers), TL0 (8 bit registers)] similarly with timer 1.</a:t>
            </a:r>
          </a:p>
          <a:p>
            <a:r>
              <a:rPr lang="en-US" dirty="0" smtClean="0"/>
              <a:t>Timer mode registers has 0(13 bit </a:t>
            </a:r>
            <a:r>
              <a:rPr lang="en-US" dirty="0" err="1" smtClean="0"/>
              <a:t>opertion</a:t>
            </a:r>
            <a:r>
              <a:rPr lang="en-US" dirty="0" smtClean="0"/>
              <a:t>),1(16 bit),2(8 bit auto reload),3(split timer mode) mode.</a:t>
            </a:r>
          </a:p>
          <a:p>
            <a:r>
              <a:rPr lang="en-US" dirty="0" smtClean="0"/>
              <a:t>Timer control registers.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9130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Interrupts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Interrupt is a signal generated by events that cause the controller to stop temporarily its current operation execution activities and perform task to service that events.</a:t>
            </a:r>
          </a:p>
          <a:p>
            <a:r>
              <a:rPr lang="en-US" dirty="0" smtClean="0"/>
              <a:t>8051 has 5 interrupts (highest priority)External Interrupt 0, Timer 0 Interrupt, External Interrupt 1,Timer 1 Interrupt, Serial Interrupt(lowest priority)</a:t>
            </a:r>
          </a:p>
          <a:p>
            <a:r>
              <a:rPr lang="en-US" dirty="0" smtClean="0"/>
              <a:t>Reset as a special interrupt</a:t>
            </a:r>
          </a:p>
        </p:txBody>
      </p:sp>
    </p:spTree>
    <p:extLst>
      <p:ext uri="{BB962C8B-B14F-4D97-AF65-F5344CB8AC3E}">
        <p14:creationId xmlns:p14="http://schemas.microsoft.com/office/powerpoint/2010/main" val="985471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 IC’s commonly known as UART and USART</a:t>
            </a:r>
          </a:p>
          <a:p>
            <a:r>
              <a:rPr lang="en-US" dirty="0" smtClean="0"/>
              <a:t>8051 has inbuilt USART.</a:t>
            </a:r>
          </a:p>
          <a:p>
            <a:r>
              <a:rPr lang="en-US" dirty="0" smtClean="0"/>
              <a:t>Start bit is low, stop bit is high.</a:t>
            </a:r>
          </a:p>
          <a:p>
            <a:r>
              <a:rPr lang="en-US" dirty="0" smtClean="0"/>
              <a:t>The rate of data transfer in serial data comm. Is stated in bps.</a:t>
            </a:r>
          </a:p>
          <a:p>
            <a:r>
              <a:rPr lang="en-US" dirty="0" smtClean="0"/>
              <a:t>Baud rate and bps is not necessarily equal.</a:t>
            </a:r>
          </a:p>
          <a:p>
            <a:r>
              <a:rPr lang="en-US" dirty="0" smtClean="0"/>
              <a:t>Asynchronous serial data communication the baud rate generally limited to 100000bps.</a:t>
            </a:r>
          </a:p>
          <a:p>
            <a:r>
              <a:rPr lang="en-US" dirty="0" smtClean="0"/>
              <a:t>LRS232 is widely used interfacing standard.</a:t>
            </a:r>
          </a:p>
          <a:p>
            <a:r>
              <a:rPr lang="en-US" dirty="0" smtClean="0"/>
              <a:t>Voltage level converter is get used such as MAX232. It is </a:t>
            </a:r>
            <a:r>
              <a:rPr lang="en-US" dirty="0" err="1" smtClean="0"/>
              <a:t>refered</a:t>
            </a:r>
            <a:r>
              <a:rPr lang="en-US" dirty="0" smtClean="0"/>
              <a:t> as a line driver. Which is basically a chip required to convert RS232 </a:t>
            </a:r>
            <a:r>
              <a:rPr lang="en-US" dirty="0" err="1" smtClean="0"/>
              <a:t>vtg</a:t>
            </a:r>
            <a:r>
              <a:rPr lang="en-US" dirty="0" smtClean="0"/>
              <a:t> levels to TTL(Time to live) and vice versa.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6749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860</Words>
  <Application>Microsoft Office PowerPoint</Application>
  <PresentationFormat>On-screen Show (4:3)</PresentationFormat>
  <Paragraphs>193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Microcontroller</vt:lpstr>
      <vt:lpstr>Content</vt:lpstr>
      <vt:lpstr>Microcontroller 8051</vt:lpstr>
      <vt:lpstr>8051 Architecture</vt:lpstr>
      <vt:lpstr>PowerPoint Presentation</vt:lpstr>
      <vt:lpstr>Peripherals</vt:lpstr>
      <vt:lpstr>Timers</vt:lpstr>
      <vt:lpstr>Interrupts</vt:lpstr>
      <vt:lpstr>Serial communication</vt:lpstr>
      <vt:lpstr>PowerPoint Presentation</vt:lpstr>
      <vt:lpstr>Program</vt:lpstr>
      <vt:lpstr>Program Timer 0 and Timer 1</vt:lpstr>
      <vt:lpstr>PIC Microcontroller</vt:lpstr>
      <vt:lpstr>PIC </vt:lpstr>
      <vt:lpstr>Registers in PIC18FXX </vt:lpstr>
      <vt:lpstr>Pin out diagram</vt:lpstr>
      <vt:lpstr>Oscillators</vt:lpstr>
      <vt:lpstr>Timer</vt:lpstr>
      <vt:lpstr>PIC data format</vt:lpstr>
      <vt:lpstr>Programm</vt:lpstr>
      <vt:lpstr>PowerPoint Presentation</vt:lpstr>
      <vt:lpstr>Interfacing LCD</vt:lpstr>
      <vt:lpstr>PowerPoint Presentation</vt:lpstr>
      <vt:lpstr>Pulse Width Modulation</vt:lpstr>
      <vt:lpstr>Program</vt:lpstr>
      <vt:lpstr>Serial communication</vt:lpstr>
      <vt:lpstr>UART</vt:lpstr>
      <vt:lpstr>PowerPoint Presentation</vt:lpstr>
      <vt:lpstr>PowerPoint Presentation</vt:lpstr>
      <vt:lpstr>PowerPoint Presentation</vt:lpstr>
      <vt:lpstr>Serial Peripheral Interface</vt:lpstr>
      <vt:lpstr>PowerPoint Presentation</vt:lpstr>
      <vt:lpstr>Inter IC Bus Protocol</vt:lpstr>
      <vt:lpstr>PowerPoint Presentation</vt:lpstr>
      <vt:lpstr>Analog to Digital Converters</vt:lpstr>
      <vt:lpstr>PowerPoint Presentation</vt:lpstr>
      <vt:lpstr>PowerPoint Presentation</vt:lpstr>
      <vt:lpstr>Analog To Digital Conversion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Microcontroller</dc:title>
  <dc:creator>welcome</dc:creator>
  <cp:lastModifiedBy>welcome</cp:lastModifiedBy>
  <cp:revision>16</cp:revision>
  <dcterms:created xsi:type="dcterms:W3CDTF">2022-07-11T08:08:00Z</dcterms:created>
  <dcterms:modified xsi:type="dcterms:W3CDTF">2022-07-11T12:39:54Z</dcterms:modified>
</cp:coreProperties>
</file>